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72" r:id="rId3"/>
    <p:sldId id="345" r:id="rId4"/>
    <p:sldId id="273" r:id="rId5"/>
    <p:sldId id="370" r:id="rId6"/>
    <p:sldId id="319" r:id="rId7"/>
    <p:sldId id="328" r:id="rId8"/>
    <p:sldId id="348" r:id="rId9"/>
    <p:sldId id="349" r:id="rId10"/>
    <p:sldId id="350" r:id="rId11"/>
    <p:sldId id="351" r:id="rId12"/>
    <p:sldId id="329" r:id="rId13"/>
    <p:sldId id="367" r:id="rId14"/>
    <p:sldId id="330" r:id="rId15"/>
    <p:sldId id="331" r:id="rId16"/>
    <p:sldId id="257" r:id="rId17"/>
    <p:sldId id="256" r:id="rId18"/>
    <p:sldId id="312" r:id="rId19"/>
    <p:sldId id="320" r:id="rId20"/>
    <p:sldId id="294" r:id="rId21"/>
    <p:sldId id="295" r:id="rId22"/>
    <p:sldId id="296" r:id="rId23"/>
    <p:sldId id="321" r:id="rId24"/>
    <p:sldId id="332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263" r:id="rId34"/>
    <p:sldId id="393" r:id="rId35"/>
    <p:sldId id="316" r:id="rId36"/>
    <p:sldId id="280" r:id="rId37"/>
    <p:sldId id="392" r:id="rId38"/>
    <p:sldId id="291" r:id="rId39"/>
    <p:sldId id="394" r:id="rId40"/>
    <p:sldId id="360" r:id="rId41"/>
  </p:sldIdLst>
  <p:sldSz cx="12192000" cy="6858000"/>
  <p:notesSz cx="6797675" cy="9928225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EB8FA-CACC-4FE1-91B4-1D1FBD871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9E8EDD-AEB1-4407-95FF-B9FE2C3E8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95B2D4-BB05-4BA3-8DDB-117EB0DC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E0115-E7B5-4916-A55A-797B49345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055A3B-A4B2-41EC-A634-19147BDD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9810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A8820-D45C-40B2-AF5C-69B492F6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3D6D12-F53A-4F09-A45F-B435E60D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9FDC07-B0B0-4097-ABF6-BC6737E8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7BFFD-1CD6-414C-8770-19202C08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3B39E-9CDC-484C-BA77-00D00AB8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834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A9EEF2-D358-4248-99B5-F178B6BB7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DEDBDE-F6F0-4787-B140-369640E9F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2D9DE-D497-47F8-9261-2F1C9DCB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47ED5-0AE8-4347-819E-F992BE59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70B058-70BE-4B4C-B379-5A482143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7608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202A1-85AA-4436-AEBA-44EB619F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3AAA5-630D-4086-995D-92729E6AC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721582-394E-4267-A51D-8EBF485A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23644-0A20-49F2-8B4A-81254710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A5C58-212F-4052-A9DA-62F308E5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6684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83B48-850E-4F34-AF3E-D7F73314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5CB425-5CD6-48D2-A33E-3C7BE2AE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296BB-1265-492C-AFC4-AFFC2354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89B44-A922-4A5C-BDA8-67CE4FEC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02493-2591-41DA-86FE-0E95332E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6699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14DD7-CB0F-47F9-A18C-1B9FDD44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EF54D-0633-4BBF-B815-AF8BEAC25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D04FBE-30E8-4650-8894-8112BC03B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A424C0-3B19-47F2-B6FD-8AFD856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086A1E-B07F-4FDA-AEEF-B833334F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98C506-83F4-46BC-B926-F90C5442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8959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EFA52-6C07-4C9A-AC67-4C100057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7F4D0-00FE-4539-84F2-38B2B00BB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DE0139-A395-4638-BC3D-6C73A7E3E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80C78F-CC15-491C-89FB-A8A6E3EA9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6A5CBA-5A31-4FF8-9522-52CAA629A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295A39-B15E-4CF2-AD13-103A9AA5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EADF2D-3981-4C33-8154-A21FD58B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ADB0C-4951-48FD-8E85-A52E3875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0667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CC70A-36DC-4EFF-9366-FB56901D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A0D98-35F3-4443-8890-B0AD2371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ECAFCD-54DF-4650-A68B-BDE2EBF0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82E58A-BB07-4B86-AD85-DE0EA26D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4666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6CEF52-F82D-4ADD-BA81-0CC159C4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0908E-0673-4A34-9E97-E88457DD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50C949-0A6A-43B4-950B-7D3E8999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6191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34919-D623-4B1D-A7DC-F89D1067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40E8C2-62EB-4596-81D0-83F9BDAB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555807-341E-4E13-BE5D-0310EB57D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0342B5-54E0-4784-A448-AB49C00B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78AA1F-6D83-4DBF-AE28-87A87E6E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496D1C-21FE-4434-B713-69EA9BE0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2647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79B57-7FB6-428B-BC68-E488515B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6D9B52-5B14-48D6-9476-2DC052A0E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E9EAC-22E1-46CF-88B1-A18446B1D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28AF04-D3EA-4EB4-8C03-A29A3A11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1FEA5-D42C-4D30-BDA8-006C8D2F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2EDA5-DB40-492F-8AA4-34FCD218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7349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E5044-D3F7-4401-8CE4-0CCCB5B2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124A9-1F10-4CB7-B643-5A01E4D9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3B5B8-93CC-4C9C-8BC7-3A2DD36AC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BA9E-0418-4C65-A0B4-6E94CCE212A0}" type="datetimeFigureOut">
              <a:rPr lang="ru-BY" smtClean="0"/>
              <a:t>12/11/2023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3301D-0029-43E1-9FB4-9E463CF6F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2B5F5-4548-4FB6-AACE-346D8D4A4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122F3-E6BE-422B-AC9E-527D974AFD0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5110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3.jpg"/><Relationship Id="rId7" Type="http://schemas.openxmlformats.org/officeDocument/2006/relationships/image" Target="../media/image3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3.jpg"/><Relationship Id="rId7" Type="http://schemas.openxmlformats.org/officeDocument/2006/relationships/image" Target="../media/image3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6.jpg"/><Relationship Id="rId4" Type="http://schemas.openxmlformats.org/officeDocument/2006/relationships/image" Target="../media/image24.jp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3.jpg"/><Relationship Id="rId7" Type="http://schemas.openxmlformats.org/officeDocument/2006/relationships/image" Target="../media/image4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3.jpg"/><Relationship Id="rId7" Type="http://schemas.openxmlformats.org/officeDocument/2006/relationships/image" Target="../media/image4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1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5.jp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1.jpg"/><Relationship Id="rId7" Type="http://schemas.openxmlformats.org/officeDocument/2006/relationships/image" Target="../media/image7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5.jp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1.jpg"/><Relationship Id="rId7" Type="http://schemas.openxmlformats.org/officeDocument/2006/relationships/image" Target="../media/image7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5.jpg"/><Relationship Id="rId4" Type="http://schemas.openxmlformats.org/officeDocument/2006/relationships/image" Target="../media/image73.jpg"/><Relationship Id="rId9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1.jpg"/><Relationship Id="rId7" Type="http://schemas.openxmlformats.org/officeDocument/2006/relationships/image" Target="../media/image7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5.jpg"/><Relationship Id="rId10" Type="http://schemas.openxmlformats.org/officeDocument/2006/relationships/image" Target="../media/image84.jpg"/><Relationship Id="rId4" Type="http://schemas.openxmlformats.org/officeDocument/2006/relationships/image" Target="../media/image73.jpg"/><Relationship Id="rId9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1.jpg"/><Relationship Id="rId7" Type="http://schemas.openxmlformats.org/officeDocument/2006/relationships/image" Target="../media/image7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11" Type="http://schemas.openxmlformats.org/officeDocument/2006/relationships/image" Target="../media/image86.jpg"/><Relationship Id="rId5" Type="http://schemas.openxmlformats.org/officeDocument/2006/relationships/image" Target="../media/image75.jpg"/><Relationship Id="rId10" Type="http://schemas.openxmlformats.org/officeDocument/2006/relationships/image" Target="../media/image85.jpg"/><Relationship Id="rId4" Type="http://schemas.openxmlformats.org/officeDocument/2006/relationships/image" Target="../media/image73.jpg"/><Relationship Id="rId9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1.jpg"/><Relationship Id="rId7" Type="http://schemas.openxmlformats.org/officeDocument/2006/relationships/image" Target="../media/image79.jpg"/><Relationship Id="rId12" Type="http://schemas.openxmlformats.org/officeDocument/2006/relationships/image" Target="../media/image8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11" Type="http://schemas.openxmlformats.org/officeDocument/2006/relationships/image" Target="../media/image87.jpg"/><Relationship Id="rId5" Type="http://schemas.openxmlformats.org/officeDocument/2006/relationships/image" Target="../media/image75.jpg"/><Relationship Id="rId10" Type="http://schemas.openxmlformats.org/officeDocument/2006/relationships/image" Target="../media/image85.jpg"/><Relationship Id="rId4" Type="http://schemas.openxmlformats.org/officeDocument/2006/relationships/image" Target="../media/image73.jpg"/><Relationship Id="rId9" Type="http://schemas.openxmlformats.org/officeDocument/2006/relationships/image" Target="../media/image8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9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1E1551-EC9C-4E3A-9A8C-698F37B7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54585-2CB3-44F4-A420-13D147FFB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F78C3-5A5F-4301-989C-699E49A55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C4FBE-01C3-4D82-85A2-5F70224F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B208E-46F5-4816-89B3-E030161D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F0568B-A07D-4DD9-8E81-2D486CBD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CF17CF-5836-41D8-9316-048F3879B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0F5CB-EC7D-4EBD-9941-CAC91446F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E43B66-82D7-48D2-AC69-9EEDA574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B208E-46F5-4816-89B3-E030161D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F0568B-A07D-4DD9-8E81-2D486CBD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CF17CF-5836-41D8-9316-048F3879B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0F5CB-EC7D-4EBD-9941-CAC91446F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203ACE-1746-4651-ABAA-29B7579F5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A3C863-87BC-41EE-B480-2EDF0F846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16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E4C71-0830-48A9-8D1A-8BC8820D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D96024-2EE9-4AB3-9BE8-74F806F5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9DF2A3-C66C-44E2-AAE9-4C1960E67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0A71D0-6D8F-48A0-809B-C32A9794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E898E-C7CF-2F45-4163-D4CC72F8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173A65-5EA9-5190-2538-08E364674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D7CFBB-795F-C51B-7CCD-9B824EA1D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5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E4C71-0830-48A9-8D1A-8BC8820D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11BAA-C2A6-472B-8917-2F14A0240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88FD78-07E4-43BE-B8F0-3FB271E2D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485D46-6047-4697-AE9B-BD77DD4F2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6F4690-DA4C-40A7-9493-D6D01726F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9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E4C71-0830-48A9-8D1A-8BC8820D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11BAA-C2A6-472B-8917-2F14A0240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2B3D2-C660-44FD-B38A-0B7A76726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002E4-DB63-4952-B165-1D02B262B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F2AF9E-99F0-4073-8BEF-DEE9A2C80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207ABD-741A-4526-BDA5-B0BEB796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88613-5B20-4D14-936F-6B912ED7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9DB9AB-29ED-471F-9009-1F8C6798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2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778CA-9DA4-4C2C-96C6-684018303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A8CDB-F788-4DA2-B9CF-6B647C69E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A5BC0-9FCE-4C32-9985-56BBB167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C143D-92D8-4061-90F1-B36B2DACA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9351B-CE85-43F2-871F-1047C4356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7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4FF6A4-2F9F-40FD-9768-AB2760B9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2C505-FC0A-41AD-AB54-B8DBFB39B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B0BC4-D732-4276-9617-3F02CD83B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B00B17-1CFA-4A17-9540-D88C84E15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DD056-9A9B-46A7-A7B2-932062F58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36A55-60F2-4ED7-B1F6-2633261C0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DB8F9-F9EE-4836-9D0F-DE006242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75782F-7698-4AC0-9396-BF10E9E61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0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FB5042-4471-4C10-A8E2-5D006ADA8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CAC662-7E7A-4F0B-8188-0FE7ED02C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5DD88-594B-4D75-93F4-68324B6E3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51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432F3F-EFD5-47F7-B3E8-4F254F96C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D9C0D-B7A9-421B-86A1-404191EDA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7156F2-734B-4F0E-A578-EDC6074E6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FCC5B-D054-49EA-AB06-5895C38F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CE218-6A3C-4B08-A78A-405C2787E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85C8E-CD12-4C04-AF4B-07923640A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75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B3034-CF4D-4FE9-9A9B-3DAB90B44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0B4D5-4680-49D4-B002-5EADEA224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0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474208-A919-4894-9693-367D3FD9E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9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F4C217-F698-40CA-9023-0772F3E87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4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301A9-982A-498C-8369-AF22BFA6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825823-72B3-4F5C-BE45-AFA31C908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5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301A9-982A-498C-8369-AF22BFA6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0B5CE-98A7-469D-A373-E9CFB207A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770D99-CBF1-4D4B-A6A5-B97BC9902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958C8C-219D-43EE-9E25-FFE4A2C2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4D18C0-D600-423A-8671-E4835913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2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301A9-982A-498C-8369-AF22BFA6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0B5CE-98A7-469D-A373-E9CFB207A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F01238-0421-4CE4-B08B-0EA68FC34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43F9E0-F435-4A20-8429-0A664067C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4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301A9-982A-498C-8369-AF22BFA6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0B5CE-98A7-469D-A373-E9CFB207A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F01238-0421-4CE4-B08B-0EA68FC34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35B99-5104-4906-A3D7-5F2777031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68B4C2-C124-483C-9639-08F70B5D3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8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04B09-7A46-4ECE-B5B7-EA58EC56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A7C25-8995-4967-AC81-8513F1A7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89603-C3CF-43FF-B3F7-8E25285D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F92EF-744C-4A76-8155-78C048BB7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FC98A-93A8-498C-AEAE-BC13AA2E4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301A9-982A-498C-8369-AF22BFA6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0B5CE-98A7-469D-A373-E9CFB207A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F01238-0421-4CE4-B08B-0EA68FC34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35B99-5104-4906-A3D7-5F2777031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598046-84AB-49FA-94CA-DE1B1B13C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0D6AB1-92D3-4E72-B3D6-8458E5144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46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41EC6-CC87-427E-A458-256925C1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A97CE-D4F0-49F3-8D76-64F398CA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832A38-09D6-4CA2-AABA-E89B9F6E3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5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1E1551-EC9C-4E3A-9A8C-698F37B7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54585-2CB3-44F4-A420-13D147FFB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F78C3-5A5F-4301-989C-699E49A55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C4FBE-01C3-4D82-85A2-5F70224F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D83E4-9213-4B24-BD8C-028C1FF3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9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0A71D0-6D8F-48A0-809B-C32A9794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E898E-C7CF-2F45-4163-D4CC72F8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EA7DCA-FAF5-F842-3D2D-945BFDCDD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25ED5-6587-880E-B2A5-441A75181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6FB73-2D4B-F795-6E8A-04956158A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70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0A71D0-6D8F-48A0-809B-C32A9794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E898E-C7CF-2F45-4163-D4CC72F8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EA7DCA-FAF5-F842-3D2D-945BFDCDD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25ED5-6587-880E-B2A5-441A75181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6FB73-2D4B-F795-6E8A-04956158A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185BB8-AEE5-4C6F-BB0D-B6BA2F13A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0A71D0-6D8F-48A0-809B-C32A9794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E898E-C7CF-2F45-4163-D4CC72F8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173A65-5EA9-5190-2538-08E364674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5CED8-5F44-04D6-15B1-FDB766860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5112E5-9F56-C764-4A55-6C5DC2929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2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833" b="-1283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800000">
              <a:off x="0" y="0"/>
              <a:ext cx="11487510" cy="13716000"/>
            </a:xfrm>
            <a:custGeom>
              <a:avLst/>
              <a:gdLst/>
              <a:ahLst/>
              <a:cxnLst/>
              <a:rect l="l" t="t" r="r" b="b"/>
              <a:pathLst>
                <a:path w="11487510" h="13716000">
                  <a:moveTo>
                    <a:pt x="0" y="0"/>
                  </a:moveTo>
                  <a:lnTo>
                    <a:pt x="11487510" y="0"/>
                  </a:lnTo>
                  <a:lnTo>
                    <a:pt x="114875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2265" t="-12833" b="-12833"/>
              </a:stretch>
            </a:blipFill>
          </p:spPr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704DFD-365F-C8C4-8AF9-C36CA3292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5615A8-A3E2-40AD-A6EA-04966071F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1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41D6A-1D6F-477B-A6D8-B093E51F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D57D82-AE5D-469D-A02B-38721B40E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EF6C9-1557-42BE-B50B-6A6745DD4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AC4B2E-2489-4960-AA8E-E888A2C17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981F0-FE66-48BF-8A85-F0CF31103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9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1E1551-EC9C-4E3A-9A8C-698F37B7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54585-2CB3-44F4-A420-13D147FFB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F78C3-5A5F-4301-989C-699E49A55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C4FBE-01C3-4D82-85A2-5F70224F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833" b="-1283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800000">
              <a:off x="0" y="0"/>
              <a:ext cx="11487510" cy="13716000"/>
            </a:xfrm>
            <a:custGeom>
              <a:avLst/>
              <a:gdLst/>
              <a:ahLst/>
              <a:cxnLst/>
              <a:rect l="l" t="t" r="r" b="b"/>
              <a:pathLst>
                <a:path w="11487510" h="13716000">
                  <a:moveTo>
                    <a:pt x="0" y="0"/>
                  </a:moveTo>
                  <a:lnTo>
                    <a:pt x="11487510" y="0"/>
                  </a:lnTo>
                  <a:lnTo>
                    <a:pt x="114875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2265" t="-12833" b="-12833"/>
              </a:stretch>
            </a:blipFill>
          </p:spPr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704DFD-365F-C8C4-8AF9-C36CA3292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5615A8-A3E2-40AD-A6EA-04966071F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AFFD-A8CE-4875-9545-ED7771BDA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E71063-04BA-4A13-949F-70E7C1D2E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947EF4-4BED-42BC-8004-3736CB43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5D69FC-E3F2-421A-9087-E80251482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B208E-46F5-4816-89B3-E030161D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F55C9-59FD-46DD-B86D-719A30325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B208E-46F5-4816-89B3-E030161D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F0568B-A07D-4DD9-8E81-2D486CBD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979B5-CE1D-493F-B8A8-48D0DF8A1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3CAE3-539D-45DD-BE28-EA2790A1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6B207-D27A-468B-A082-CE413002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B208E-46F5-4816-89B3-E030161D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F0568B-A07D-4DD9-8E81-2D486CBD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CF17CF-5836-41D8-9316-048F3879B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203E4-75AC-4745-95D6-F388855AB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26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0</Words>
  <Application>Microsoft Office PowerPoint</Application>
  <PresentationFormat>Широкоэкранный</PresentationFormat>
  <Paragraphs>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А. Н. Казакевич</cp:lastModifiedBy>
  <cp:revision>18</cp:revision>
  <cp:lastPrinted>2023-07-05T05:25:55Z</cp:lastPrinted>
  <dcterms:created xsi:type="dcterms:W3CDTF">2023-07-04T08:10:13Z</dcterms:created>
  <dcterms:modified xsi:type="dcterms:W3CDTF">2023-12-11T16:13:50Z</dcterms:modified>
</cp:coreProperties>
</file>